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313" r:id="rId2"/>
    <p:sldId id="318" r:id="rId3"/>
    <p:sldId id="319" r:id="rId4"/>
    <p:sldId id="279" r:id="rId5"/>
    <p:sldId id="320" r:id="rId6"/>
    <p:sldId id="314" r:id="rId7"/>
    <p:sldId id="315" r:id="rId8"/>
    <p:sldId id="316" r:id="rId9"/>
    <p:sldId id="317" r:id="rId10"/>
    <p:sldId id="32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49227-A330-4CD4-882A-B3F10BD27064}" v="309" dt="2021-06-02T18:50:19.745"/>
    <p1510:client id="{D5F0716B-F3CF-4A1A-8E27-738E7E131554}" v="229" dt="2021-06-03T14:59:08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1139" autoAdjust="0"/>
  </p:normalViewPr>
  <p:slideViewPr>
    <p:cSldViewPr>
      <p:cViewPr varScale="1">
        <p:scale>
          <a:sx n="56" d="100"/>
          <a:sy n="56" d="100"/>
        </p:scale>
        <p:origin x="23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Lehman" userId="32a1d2f5-5dec-4d62-bef6-0d4ebc463c07" providerId="ADAL" clId="{D5F0716B-F3CF-4A1A-8E27-738E7E131554}"/>
    <pc:docChg chg="modSld">
      <pc:chgData name="Christian Lehman" userId="32a1d2f5-5dec-4d62-bef6-0d4ebc463c07" providerId="ADAL" clId="{D5F0716B-F3CF-4A1A-8E27-738E7E131554}" dt="2021-06-03T14:59:08.617" v="277"/>
      <pc:docMkLst>
        <pc:docMk/>
      </pc:docMkLst>
      <pc:sldChg chg="addSp delSp modSp modTransition modAnim modNotesTx">
        <pc:chgData name="Christian Lehman" userId="32a1d2f5-5dec-4d62-bef6-0d4ebc463c07" providerId="ADAL" clId="{D5F0716B-F3CF-4A1A-8E27-738E7E131554}" dt="2021-06-03T14:59:08.617" v="277"/>
        <pc:sldMkLst>
          <pc:docMk/>
          <pc:sldMk cId="2569990401" sldId="279"/>
        </pc:sldMkLst>
        <pc:spChg chg="mod">
          <ac:chgData name="Christian Lehman" userId="32a1d2f5-5dec-4d62-bef6-0d4ebc463c07" providerId="ADAL" clId="{D5F0716B-F3CF-4A1A-8E27-738E7E131554}" dt="2021-06-03T14:56:32.694" v="267" actId="20577"/>
          <ac:spMkLst>
            <pc:docMk/>
            <pc:sldMk cId="2569990401" sldId="279"/>
            <ac:spMk id="2" creationId="{21B8D077-698F-4EB7-80AC-16CC3CDBD05A}"/>
          </ac:spMkLst>
        </pc:spChg>
        <pc:picChg chg="add mod">
          <ac:chgData name="Christian Lehman" userId="32a1d2f5-5dec-4d62-bef6-0d4ebc463c07" providerId="ADAL" clId="{D5F0716B-F3CF-4A1A-8E27-738E7E131554}" dt="2021-06-03T14:57:36.679" v="275"/>
          <ac:picMkLst>
            <pc:docMk/>
            <pc:sldMk cId="2569990401" sldId="279"/>
            <ac:picMk id="3" creationId="{A6D7F7AA-86A7-44BF-96FC-5781A4A96630}"/>
          </ac:picMkLst>
        </pc:picChg>
        <pc:picChg chg="del">
          <ac:chgData name="Christian Lehman" userId="32a1d2f5-5dec-4d62-bef6-0d4ebc463c07" providerId="ADAL" clId="{D5F0716B-F3CF-4A1A-8E27-738E7E131554}" dt="2021-06-03T14:57:01.125" v="274"/>
          <ac:picMkLst>
            <pc:docMk/>
            <pc:sldMk cId="2569990401" sldId="279"/>
            <ac:picMk id="6" creationId="{F5B2B613-3E3A-4450-84E3-76D70AE801C3}"/>
          </ac:picMkLst>
        </pc:picChg>
      </pc:sldChg>
      <pc:sldChg chg="addSp delSp modSp mod modTransition modAnim modNotesTx">
        <pc:chgData name="Christian Lehman" userId="32a1d2f5-5dec-4d62-bef6-0d4ebc463c07" providerId="ADAL" clId="{D5F0716B-F3CF-4A1A-8E27-738E7E131554}" dt="2021-06-03T14:54:35.311" v="259"/>
        <pc:sldMkLst>
          <pc:docMk/>
          <pc:sldMk cId="4150807505" sldId="313"/>
        </pc:sldMkLst>
        <pc:spChg chg="mod">
          <ac:chgData name="Christian Lehman" userId="32a1d2f5-5dec-4d62-bef6-0d4ebc463c07" providerId="ADAL" clId="{D5F0716B-F3CF-4A1A-8E27-738E7E131554}" dt="2021-06-03T14:53:08.736" v="247" actId="20577"/>
          <ac:spMkLst>
            <pc:docMk/>
            <pc:sldMk cId="4150807505" sldId="313"/>
            <ac:spMk id="5" creationId="{00000000-0000-0000-0000-000000000000}"/>
          </ac:spMkLst>
        </pc:spChg>
        <pc:picChg chg="add mod">
          <ac:chgData name="Christian Lehman" userId="32a1d2f5-5dec-4d62-bef6-0d4ebc463c07" providerId="ADAL" clId="{D5F0716B-F3CF-4A1A-8E27-738E7E131554}" dt="2021-06-03T14:54:35.311" v="259"/>
          <ac:picMkLst>
            <pc:docMk/>
            <pc:sldMk cId="4150807505" sldId="313"/>
            <ac:picMk id="2" creationId="{59D18ED5-7A8F-4EC2-A134-2CA314C212EF}"/>
          </ac:picMkLst>
        </pc:picChg>
        <pc:picChg chg="del">
          <ac:chgData name="Christian Lehman" userId="32a1d2f5-5dec-4d62-bef6-0d4ebc463c07" providerId="ADAL" clId="{D5F0716B-F3CF-4A1A-8E27-738E7E131554}" dt="2021-06-03T14:54:18.429" v="258"/>
          <ac:picMkLst>
            <pc:docMk/>
            <pc:sldMk cId="4150807505" sldId="313"/>
            <ac:picMk id="6" creationId="{2CBB7304-1741-4B97-B570-2CA54C1A31B3}"/>
          </ac:picMkLst>
        </pc:picChg>
      </pc:sldChg>
      <pc:sldChg chg="modSp modAnim">
        <pc:chgData name="Christian Lehman" userId="32a1d2f5-5dec-4d62-bef6-0d4ebc463c07" providerId="ADAL" clId="{D5F0716B-F3CF-4A1A-8E27-738E7E131554}" dt="2021-06-02T20:58:35.623" v="202" actId="255"/>
        <pc:sldMkLst>
          <pc:docMk/>
          <pc:sldMk cId="401322063" sldId="314"/>
        </pc:sldMkLst>
        <pc:spChg chg="mod">
          <ac:chgData name="Christian Lehman" userId="32a1d2f5-5dec-4d62-bef6-0d4ebc463c07" providerId="ADAL" clId="{D5F0716B-F3CF-4A1A-8E27-738E7E131554}" dt="2021-06-02T20:58:35.623" v="202" actId="255"/>
          <ac:spMkLst>
            <pc:docMk/>
            <pc:sldMk cId="401322063" sldId="314"/>
            <ac:spMk id="2" creationId="{21B8D077-698F-4EB7-80AC-16CC3CDBD05A}"/>
          </ac:spMkLst>
        </pc:spChg>
      </pc:sldChg>
      <pc:sldChg chg="modSp modAnim">
        <pc:chgData name="Christian Lehman" userId="32a1d2f5-5dec-4d62-bef6-0d4ebc463c07" providerId="ADAL" clId="{D5F0716B-F3CF-4A1A-8E27-738E7E131554}" dt="2021-06-02T20:58:12.521" v="200" actId="20577"/>
        <pc:sldMkLst>
          <pc:docMk/>
          <pc:sldMk cId="775602573" sldId="315"/>
        </pc:sldMkLst>
        <pc:spChg chg="mod">
          <ac:chgData name="Christian Lehman" userId="32a1d2f5-5dec-4d62-bef6-0d4ebc463c07" providerId="ADAL" clId="{D5F0716B-F3CF-4A1A-8E27-738E7E131554}" dt="2021-06-02T20:58:12.521" v="200" actId="20577"/>
          <ac:spMkLst>
            <pc:docMk/>
            <pc:sldMk cId="775602573" sldId="315"/>
            <ac:spMk id="2" creationId="{21B8D077-698F-4EB7-80AC-16CC3CDBD05A}"/>
          </ac:spMkLst>
        </pc:spChg>
      </pc:sldChg>
      <pc:sldChg chg="modSp mod modAnim">
        <pc:chgData name="Christian Lehman" userId="32a1d2f5-5dec-4d62-bef6-0d4ebc463c07" providerId="ADAL" clId="{D5F0716B-F3CF-4A1A-8E27-738E7E131554}" dt="2021-06-02T21:00:29.503" v="215" actId="20577"/>
        <pc:sldMkLst>
          <pc:docMk/>
          <pc:sldMk cId="2321407516" sldId="316"/>
        </pc:sldMkLst>
        <pc:spChg chg="mod">
          <ac:chgData name="Christian Lehman" userId="32a1d2f5-5dec-4d62-bef6-0d4ebc463c07" providerId="ADAL" clId="{D5F0716B-F3CF-4A1A-8E27-738E7E131554}" dt="2021-06-02T21:00:29.503" v="215" actId="20577"/>
          <ac:spMkLst>
            <pc:docMk/>
            <pc:sldMk cId="2321407516" sldId="316"/>
            <ac:spMk id="2" creationId="{21B8D077-698F-4EB7-80AC-16CC3CDBD05A}"/>
          </ac:spMkLst>
        </pc:spChg>
      </pc:sldChg>
      <pc:sldChg chg="modSp modAnim">
        <pc:chgData name="Christian Lehman" userId="32a1d2f5-5dec-4d62-bef6-0d4ebc463c07" providerId="ADAL" clId="{D5F0716B-F3CF-4A1A-8E27-738E7E131554}" dt="2021-06-03T12:47:26.558" v="216" actId="2710"/>
        <pc:sldMkLst>
          <pc:docMk/>
          <pc:sldMk cId="2811442202" sldId="317"/>
        </pc:sldMkLst>
        <pc:spChg chg="mod">
          <ac:chgData name="Christian Lehman" userId="32a1d2f5-5dec-4d62-bef6-0d4ebc463c07" providerId="ADAL" clId="{D5F0716B-F3CF-4A1A-8E27-738E7E131554}" dt="2021-06-03T12:47:26.558" v="216" actId="2710"/>
          <ac:spMkLst>
            <pc:docMk/>
            <pc:sldMk cId="2811442202" sldId="317"/>
            <ac:spMk id="2" creationId="{21B8D077-698F-4EB7-80AC-16CC3CDBD05A}"/>
          </ac:spMkLst>
        </pc:spChg>
      </pc:sldChg>
      <pc:sldChg chg="modAnim">
        <pc:chgData name="Christian Lehman" userId="32a1d2f5-5dec-4d62-bef6-0d4ebc463c07" providerId="ADAL" clId="{D5F0716B-F3CF-4A1A-8E27-738E7E131554}" dt="2021-06-02T20:50:30.980" v="193"/>
        <pc:sldMkLst>
          <pc:docMk/>
          <pc:sldMk cId="2209123479" sldId="319"/>
        </pc:sldMkLst>
      </pc:sldChg>
      <pc:sldChg chg="modSp modAnim">
        <pc:chgData name="Christian Lehman" userId="32a1d2f5-5dec-4d62-bef6-0d4ebc463c07" providerId="ADAL" clId="{D5F0716B-F3CF-4A1A-8E27-738E7E131554}" dt="2021-06-02T20:46:20.808" v="190"/>
        <pc:sldMkLst>
          <pc:docMk/>
          <pc:sldMk cId="1920059648" sldId="320"/>
        </pc:sldMkLst>
        <pc:spChg chg="mod">
          <ac:chgData name="Christian Lehman" userId="32a1d2f5-5dec-4d62-bef6-0d4ebc463c07" providerId="ADAL" clId="{D5F0716B-F3CF-4A1A-8E27-738E7E131554}" dt="2021-06-02T19:44:21.138" v="130" actId="113"/>
          <ac:spMkLst>
            <pc:docMk/>
            <pc:sldMk cId="1920059648" sldId="320"/>
            <ac:spMk id="3" creationId="{9AFF72AE-DB85-4A74-A37E-A37717A99E91}"/>
          </ac:spMkLst>
        </pc:spChg>
      </pc:sldChg>
      <pc:sldChg chg="modSp mod">
        <pc:chgData name="Christian Lehman" userId="32a1d2f5-5dec-4d62-bef6-0d4ebc463c07" providerId="ADAL" clId="{D5F0716B-F3CF-4A1A-8E27-738E7E131554}" dt="2021-06-03T14:47:12.888" v="246" actId="20577"/>
        <pc:sldMkLst>
          <pc:docMk/>
          <pc:sldMk cId="3780761659" sldId="321"/>
        </pc:sldMkLst>
        <pc:spChg chg="mod">
          <ac:chgData name="Christian Lehman" userId="32a1d2f5-5dec-4d62-bef6-0d4ebc463c07" providerId="ADAL" clId="{D5F0716B-F3CF-4A1A-8E27-738E7E131554}" dt="2021-06-03T14:47:12.888" v="246" actId="20577"/>
          <ac:spMkLst>
            <pc:docMk/>
            <pc:sldMk cId="3780761659" sldId="321"/>
            <ac:spMk id="5" creationId="{00000000-0000-0000-0000-000000000000}"/>
          </ac:spMkLst>
        </pc:spChg>
      </pc:sldChg>
    </pc:docChg>
  </pc:docChgLst>
  <pc:docChgLst>
    <pc:chgData name="Christian Lehman" userId="32a1d2f5-5dec-4d62-bef6-0d4ebc463c07" providerId="ADAL" clId="{94049227-A330-4CD4-882A-B3F10BD27064}"/>
    <pc:docChg chg="undo custSel addSld delSld modSld sldOrd delMainMaster">
      <pc:chgData name="Christian Lehman" userId="32a1d2f5-5dec-4d62-bef6-0d4ebc463c07" providerId="ADAL" clId="{94049227-A330-4CD4-882A-B3F10BD27064}" dt="2021-06-02T18:50:19.745" v="4350"/>
      <pc:docMkLst>
        <pc:docMk/>
      </pc:docMkLst>
      <pc:sldChg chg="del">
        <pc:chgData name="Christian Lehman" userId="32a1d2f5-5dec-4d62-bef6-0d4ebc463c07" providerId="ADAL" clId="{94049227-A330-4CD4-882A-B3F10BD27064}" dt="2021-05-04T19:48:46.277" v="370" actId="2696"/>
        <pc:sldMkLst>
          <pc:docMk/>
          <pc:sldMk cId="2560043844" sldId="259"/>
        </pc:sldMkLst>
      </pc:sldChg>
      <pc:sldChg chg="del">
        <pc:chgData name="Christian Lehman" userId="32a1d2f5-5dec-4d62-bef6-0d4ebc463c07" providerId="ADAL" clId="{94049227-A330-4CD4-882A-B3F10BD27064}" dt="2021-05-04T19:48:50.410" v="371" actId="2696"/>
        <pc:sldMkLst>
          <pc:docMk/>
          <pc:sldMk cId="2633714784" sldId="261"/>
        </pc:sldMkLst>
      </pc:sldChg>
      <pc:sldChg chg="addSp delSp modSp mod ord modTransition delAnim modAnim modNotesTx">
        <pc:chgData name="Christian Lehman" userId="32a1d2f5-5dec-4d62-bef6-0d4ebc463c07" providerId="ADAL" clId="{94049227-A330-4CD4-882A-B3F10BD27064}" dt="2021-05-11T18:20:58.927" v="4112"/>
        <pc:sldMkLst>
          <pc:docMk/>
          <pc:sldMk cId="2569990401" sldId="279"/>
        </pc:sldMkLst>
        <pc:spChg chg="add mod">
          <ac:chgData name="Christian Lehman" userId="32a1d2f5-5dec-4d62-bef6-0d4ebc463c07" providerId="ADAL" clId="{94049227-A330-4CD4-882A-B3F10BD27064}" dt="2021-05-11T18:19:34.394" v="4111"/>
          <ac:spMkLst>
            <pc:docMk/>
            <pc:sldMk cId="2569990401" sldId="279"/>
            <ac:spMk id="2" creationId="{21B8D077-698F-4EB7-80AC-16CC3CDBD05A}"/>
          </ac:spMkLst>
        </pc:spChg>
        <pc:spChg chg="mod">
          <ac:chgData name="Christian Lehman" userId="32a1d2f5-5dec-4d62-bef6-0d4ebc463c07" providerId="ADAL" clId="{94049227-A330-4CD4-882A-B3F10BD27064}" dt="2021-05-04T19:50:39.081" v="391" actId="113"/>
          <ac:spMkLst>
            <pc:docMk/>
            <pc:sldMk cId="2569990401" sldId="279"/>
            <ac:spMk id="4" creationId="{00000000-0000-0000-0000-000000000000}"/>
          </ac:spMkLst>
        </pc:spChg>
        <pc:spChg chg="del mod">
          <ac:chgData name="Christian Lehman" userId="32a1d2f5-5dec-4d62-bef6-0d4ebc463c07" providerId="ADAL" clId="{94049227-A330-4CD4-882A-B3F10BD27064}" dt="2021-05-04T19:42:07.185" v="208" actId="478"/>
          <ac:spMkLst>
            <pc:docMk/>
            <pc:sldMk cId="2569990401" sldId="279"/>
            <ac:spMk id="6" creationId="{00000000-0000-0000-0000-000000000000}"/>
          </ac:spMkLst>
        </pc:spChg>
        <pc:spChg chg="del">
          <ac:chgData name="Christian Lehman" userId="32a1d2f5-5dec-4d62-bef6-0d4ebc463c07" providerId="ADAL" clId="{94049227-A330-4CD4-882A-B3F10BD27064}" dt="2021-05-04T19:42:02.263" v="203" actId="478"/>
          <ac:spMkLst>
            <pc:docMk/>
            <pc:sldMk cId="2569990401" sldId="279"/>
            <ac:spMk id="9" creationId="{00000000-0000-0000-0000-000000000000}"/>
          </ac:spMkLst>
        </pc:spChg>
        <pc:picChg chg="add del mod">
          <ac:chgData name="Christian Lehman" userId="32a1d2f5-5dec-4d62-bef6-0d4ebc463c07" providerId="ADAL" clId="{94049227-A330-4CD4-882A-B3F10BD27064}" dt="2021-05-04T20:04:01.326" v="457"/>
          <ac:picMkLst>
            <pc:docMk/>
            <pc:sldMk cId="2569990401" sldId="279"/>
            <ac:picMk id="3" creationId="{5DD13ADF-AF82-45D5-8E71-F619E2497FA4}"/>
          </ac:picMkLst>
        </pc:picChg>
        <pc:picChg chg="add del mod">
          <ac:chgData name="Christian Lehman" userId="32a1d2f5-5dec-4d62-bef6-0d4ebc463c07" providerId="ADAL" clId="{94049227-A330-4CD4-882A-B3F10BD27064}" dt="2021-05-11T18:12:19.826" v="4014"/>
          <ac:picMkLst>
            <pc:docMk/>
            <pc:sldMk cId="2569990401" sldId="279"/>
            <ac:picMk id="3" creationId="{B5DF0DC3-FCBA-4448-A3D8-910FA8E55BB5}"/>
          </ac:picMkLst>
        </pc:picChg>
        <pc:picChg chg="add del mod">
          <ac:chgData name="Christian Lehman" userId="32a1d2f5-5dec-4d62-bef6-0d4ebc463c07" providerId="ADAL" clId="{94049227-A330-4CD4-882A-B3F10BD27064}" dt="2021-05-04T20:04:33.715" v="459"/>
          <ac:picMkLst>
            <pc:docMk/>
            <pc:sldMk cId="2569990401" sldId="279"/>
            <ac:picMk id="5" creationId="{21E831B7-B9FE-4E8C-BD21-6345184A9E6A}"/>
          </ac:picMkLst>
        </pc:picChg>
        <pc:picChg chg="add del mod">
          <ac:chgData name="Christian Lehman" userId="32a1d2f5-5dec-4d62-bef6-0d4ebc463c07" providerId="ADAL" clId="{94049227-A330-4CD4-882A-B3F10BD27064}" dt="2021-05-11T18:20:58.927" v="4112"/>
          <ac:picMkLst>
            <pc:docMk/>
            <pc:sldMk cId="2569990401" sldId="279"/>
            <ac:picMk id="5" creationId="{B20CF5A0-9D2A-4046-8693-6C637C6B9D1A}"/>
          </ac:picMkLst>
        </pc:picChg>
        <pc:picChg chg="add del mod">
          <ac:chgData name="Christian Lehman" userId="32a1d2f5-5dec-4d62-bef6-0d4ebc463c07" providerId="ADAL" clId="{94049227-A330-4CD4-882A-B3F10BD27064}" dt="2021-05-04T20:05:24.990" v="461"/>
          <ac:picMkLst>
            <pc:docMk/>
            <pc:sldMk cId="2569990401" sldId="279"/>
            <ac:picMk id="6" creationId="{B7CA7E0C-6ED9-49E9-B6CE-8910D30EE98D}"/>
          </ac:picMkLst>
        </pc:picChg>
        <pc:picChg chg="add mod">
          <ac:chgData name="Christian Lehman" userId="32a1d2f5-5dec-4d62-bef6-0d4ebc463c07" providerId="ADAL" clId="{94049227-A330-4CD4-882A-B3F10BD27064}" dt="2021-05-11T18:20:58.927" v="4112"/>
          <ac:picMkLst>
            <pc:docMk/>
            <pc:sldMk cId="2569990401" sldId="279"/>
            <ac:picMk id="6" creationId="{F5B2B613-3E3A-4450-84E3-76D70AE801C3}"/>
          </ac:picMkLst>
        </pc:picChg>
      </pc:sldChg>
      <pc:sldChg chg="del">
        <pc:chgData name="Christian Lehman" userId="32a1d2f5-5dec-4d62-bef6-0d4ebc463c07" providerId="ADAL" clId="{94049227-A330-4CD4-882A-B3F10BD27064}" dt="2021-05-04T19:48:58.287" v="373" actId="2696"/>
        <pc:sldMkLst>
          <pc:docMk/>
          <pc:sldMk cId="4215058038" sldId="286"/>
        </pc:sldMkLst>
      </pc:sldChg>
      <pc:sldChg chg="del">
        <pc:chgData name="Christian Lehman" userId="32a1d2f5-5dec-4d62-bef6-0d4ebc463c07" providerId="ADAL" clId="{94049227-A330-4CD4-882A-B3F10BD27064}" dt="2021-05-04T19:48:54.589" v="372" actId="2696"/>
        <pc:sldMkLst>
          <pc:docMk/>
          <pc:sldMk cId="3584688732" sldId="288"/>
        </pc:sldMkLst>
      </pc:sldChg>
      <pc:sldChg chg="del">
        <pc:chgData name="Christian Lehman" userId="32a1d2f5-5dec-4d62-bef6-0d4ebc463c07" providerId="ADAL" clId="{94049227-A330-4CD4-882A-B3F10BD27064}" dt="2021-05-04T19:49:01.246" v="374" actId="2696"/>
        <pc:sldMkLst>
          <pc:docMk/>
          <pc:sldMk cId="1994031700" sldId="290"/>
        </pc:sldMkLst>
      </pc:sldChg>
      <pc:sldChg chg="del">
        <pc:chgData name="Christian Lehman" userId="32a1d2f5-5dec-4d62-bef6-0d4ebc463c07" providerId="ADAL" clId="{94049227-A330-4CD4-882A-B3F10BD27064}" dt="2021-05-04T19:49:03.542" v="375" actId="2696"/>
        <pc:sldMkLst>
          <pc:docMk/>
          <pc:sldMk cId="267465297" sldId="291"/>
        </pc:sldMkLst>
      </pc:sldChg>
      <pc:sldChg chg="del">
        <pc:chgData name="Christian Lehman" userId="32a1d2f5-5dec-4d62-bef6-0d4ebc463c07" providerId="ADAL" clId="{94049227-A330-4CD4-882A-B3F10BD27064}" dt="2021-05-04T19:49:07.690" v="376" actId="2696"/>
        <pc:sldMkLst>
          <pc:docMk/>
          <pc:sldMk cId="4101622416" sldId="296"/>
        </pc:sldMkLst>
      </pc:sldChg>
      <pc:sldChg chg="del">
        <pc:chgData name="Christian Lehman" userId="32a1d2f5-5dec-4d62-bef6-0d4ebc463c07" providerId="ADAL" clId="{94049227-A330-4CD4-882A-B3F10BD27064}" dt="2021-05-04T19:49:16.331" v="377" actId="2696"/>
        <pc:sldMkLst>
          <pc:docMk/>
          <pc:sldMk cId="3371105635" sldId="300"/>
        </pc:sldMkLst>
      </pc:sldChg>
      <pc:sldChg chg="del">
        <pc:chgData name="Christian Lehman" userId="32a1d2f5-5dec-4d62-bef6-0d4ebc463c07" providerId="ADAL" clId="{94049227-A330-4CD4-882A-B3F10BD27064}" dt="2021-05-04T19:49:16.331" v="377" actId="2696"/>
        <pc:sldMkLst>
          <pc:docMk/>
          <pc:sldMk cId="2233939101" sldId="304"/>
        </pc:sldMkLst>
      </pc:sldChg>
      <pc:sldChg chg="del">
        <pc:chgData name="Christian Lehman" userId="32a1d2f5-5dec-4d62-bef6-0d4ebc463c07" providerId="ADAL" clId="{94049227-A330-4CD4-882A-B3F10BD27064}" dt="2021-05-04T19:49:16.331" v="377" actId="2696"/>
        <pc:sldMkLst>
          <pc:docMk/>
          <pc:sldMk cId="548919537" sldId="308"/>
        </pc:sldMkLst>
      </pc:sldChg>
      <pc:sldChg chg="addSp delSp modSp mod ord modTransition modAnim modNotesTx">
        <pc:chgData name="Christian Lehman" userId="32a1d2f5-5dec-4d62-bef6-0d4ebc463c07" providerId="ADAL" clId="{94049227-A330-4CD4-882A-B3F10BD27064}" dt="2021-05-11T18:12:39.985" v="4015"/>
        <pc:sldMkLst>
          <pc:docMk/>
          <pc:sldMk cId="4150807505" sldId="313"/>
        </pc:sldMkLst>
        <pc:spChg chg="mod">
          <ac:chgData name="Christian Lehman" userId="32a1d2f5-5dec-4d62-bef6-0d4ebc463c07" providerId="ADAL" clId="{94049227-A330-4CD4-882A-B3F10BD27064}" dt="2021-05-11T16:47:12.009" v="628" actId="255"/>
          <ac:spMkLst>
            <pc:docMk/>
            <pc:sldMk cId="4150807505" sldId="313"/>
            <ac:spMk id="3" creationId="{00000000-0000-0000-0000-000000000000}"/>
          </ac:spMkLst>
        </pc:spChg>
        <pc:spChg chg="mod">
          <ac:chgData name="Christian Lehman" userId="32a1d2f5-5dec-4d62-bef6-0d4ebc463c07" providerId="ADAL" clId="{94049227-A330-4CD4-882A-B3F10BD27064}" dt="2021-05-11T16:44:40.235" v="478" actId="20577"/>
          <ac:spMkLst>
            <pc:docMk/>
            <pc:sldMk cId="4150807505" sldId="313"/>
            <ac:spMk id="5" creationId="{00000000-0000-0000-0000-000000000000}"/>
          </ac:spMkLst>
        </pc:spChg>
        <pc:picChg chg="add del mod">
          <ac:chgData name="Christian Lehman" userId="32a1d2f5-5dec-4d62-bef6-0d4ebc463c07" providerId="ADAL" clId="{94049227-A330-4CD4-882A-B3F10BD27064}" dt="2021-05-11T17:56:54.968" v="4003"/>
          <ac:picMkLst>
            <pc:docMk/>
            <pc:sldMk cId="4150807505" sldId="313"/>
            <ac:picMk id="2" creationId="{6E04C88A-1103-4F63-913B-11421C8DF86B}"/>
          </ac:picMkLst>
        </pc:picChg>
        <pc:picChg chg="add del mod">
          <ac:chgData name="Christian Lehman" userId="32a1d2f5-5dec-4d62-bef6-0d4ebc463c07" providerId="ADAL" clId="{94049227-A330-4CD4-882A-B3F10BD27064}" dt="2021-05-11T18:12:19.826" v="4014"/>
          <ac:picMkLst>
            <pc:docMk/>
            <pc:sldMk cId="4150807505" sldId="313"/>
            <ac:picMk id="4" creationId="{8C173DA8-0B5A-4979-B8AD-B9F47E3DBD5F}"/>
          </ac:picMkLst>
        </pc:picChg>
        <pc:picChg chg="add mod">
          <ac:chgData name="Christian Lehman" userId="32a1d2f5-5dec-4d62-bef6-0d4ebc463c07" providerId="ADAL" clId="{94049227-A330-4CD4-882A-B3F10BD27064}" dt="2021-05-11T18:12:39.985" v="4015"/>
          <ac:picMkLst>
            <pc:docMk/>
            <pc:sldMk cId="4150807505" sldId="313"/>
            <ac:picMk id="6" creationId="{2CBB7304-1741-4B97-B570-2CA54C1A31B3}"/>
          </ac:picMkLst>
        </pc:picChg>
      </pc:sldChg>
      <pc:sldChg chg="addSp delSp modSp add mod modTransition modAnim modNotesTx">
        <pc:chgData name="Christian Lehman" userId="32a1d2f5-5dec-4d62-bef6-0d4ebc463c07" providerId="ADAL" clId="{94049227-A330-4CD4-882A-B3F10BD27064}" dt="2021-06-02T18:50:19.745" v="4350"/>
        <pc:sldMkLst>
          <pc:docMk/>
          <pc:sldMk cId="401322063" sldId="314"/>
        </pc:sldMkLst>
        <pc:spChg chg="mod">
          <ac:chgData name="Christian Lehman" userId="32a1d2f5-5dec-4d62-bef6-0d4ebc463c07" providerId="ADAL" clId="{94049227-A330-4CD4-882A-B3F10BD27064}" dt="2021-05-04T19:52:38.270" v="408" actId="115"/>
          <ac:spMkLst>
            <pc:docMk/>
            <pc:sldMk cId="401322063" sldId="314"/>
            <ac:spMk id="2" creationId="{21B8D077-698F-4EB7-80AC-16CC3CDBD05A}"/>
          </ac:spMkLst>
        </pc:spChg>
        <pc:spChg chg="mod">
          <ac:chgData name="Christian Lehman" userId="32a1d2f5-5dec-4d62-bef6-0d4ebc463c07" providerId="ADAL" clId="{94049227-A330-4CD4-882A-B3F10BD27064}" dt="2021-05-04T19:50:43.305" v="392" actId="113"/>
          <ac:spMkLst>
            <pc:docMk/>
            <pc:sldMk cId="401322063" sldId="314"/>
            <ac:spMk id="4" creationId="{00000000-0000-0000-0000-000000000000}"/>
          </ac:spMkLst>
        </pc:spChg>
        <pc:picChg chg="add mod">
          <ac:chgData name="Christian Lehman" userId="32a1d2f5-5dec-4d62-bef6-0d4ebc463c07" providerId="ADAL" clId="{94049227-A330-4CD4-882A-B3F10BD27064}" dt="2021-06-02T18:50:19.745" v="4350"/>
          <ac:picMkLst>
            <pc:docMk/>
            <pc:sldMk cId="401322063" sldId="314"/>
            <ac:picMk id="3" creationId="{20D83348-8E8F-4CDC-B51D-C6EA257B3AA1}"/>
          </ac:picMkLst>
        </pc:picChg>
        <pc:picChg chg="add del mod">
          <ac:chgData name="Christian Lehman" userId="32a1d2f5-5dec-4d62-bef6-0d4ebc463c07" providerId="ADAL" clId="{94049227-A330-4CD4-882A-B3F10BD27064}" dt="2021-05-11T18:02:50.477" v="4009"/>
          <ac:picMkLst>
            <pc:docMk/>
            <pc:sldMk cId="401322063" sldId="314"/>
            <ac:picMk id="3" creationId="{97A60937-E6A2-4314-ABE6-F87418041336}"/>
          </ac:picMkLst>
        </pc:picChg>
        <pc:picChg chg="add del mod">
          <ac:chgData name="Christian Lehman" userId="32a1d2f5-5dec-4d62-bef6-0d4ebc463c07" providerId="ADAL" clId="{94049227-A330-4CD4-882A-B3F10BD27064}" dt="2021-05-11T18:12:19.826" v="4014"/>
          <ac:picMkLst>
            <pc:docMk/>
            <pc:sldMk cId="401322063" sldId="314"/>
            <ac:picMk id="5" creationId="{899C1B3D-B6DD-49FF-98E9-1161290C2D42}"/>
          </ac:picMkLst>
        </pc:picChg>
        <pc:picChg chg="add del mod">
          <ac:chgData name="Christian Lehman" userId="32a1d2f5-5dec-4d62-bef6-0d4ebc463c07" providerId="ADAL" clId="{94049227-A330-4CD4-882A-B3F10BD27064}" dt="2021-06-02T18:49:46.544" v="4349"/>
          <ac:picMkLst>
            <pc:docMk/>
            <pc:sldMk cId="401322063" sldId="314"/>
            <ac:picMk id="6" creationId="{51DB751B-0F61-4E13-9CA4-8A027F8974F3}"/>
          </ac:picMkLst>
        </pc:picChg>
      </pc:sldChg>
      <pc:sldChg chg="addSp delSp modSp add mod modTransition modAnim modNotesTx">
        <pc:chgData name="Christian Lehman" userId="32a1d2f5-5dec-4d62-bef6-0d4ebc463c07" providerId="ADAL" clId="{94049227-A330-4CD4-882A-B3F10BD27064}" dt="2021-05-11T18:15:50.881" v="4021"/>
        <pc:sldMkLst>
          <pc:docMk/>
          <pc:sldMk cId="775602573" sldId="315"/>
        </pc:sldMkLst>
        <pc:spChg chg="mod">
          <ac:chgData name="Christian Lehman" userId="32a1d2f5-5dec-4d62-bef6-0d4ebc463c07" providerId="ADAL" clId="{94049227-A330-4CD4-882A-B3F10BD27064}" dt="2021-05-04T19:52:54.952" v="411" actId="2710"/>
          <ac:spMkLst>
            <pc:docMk/>
            <pc:sldMk cId="775602573" sldId="315"/>
            <ac:spMk id="2" creationId="{21B8D077-698F-4EB7-80AC-16CC3CDBD05A}"/>
          </ac:spMkLst>
        </pc:spChg>
        <pc:spChg chg="mod">
          <ac:chgData name="Christian Lehman" userId="32a1d2f5-5dec-4d62-bef6-0d4ebc463c07" providerId="ADAL" clId="{94049227-A330-4CD4-882A-B3F10BD27064}" dt="2021-05-04T19:50:51.977" v="393" actId="113"/>
          <ac:spMkLst>
            <pc:docMk/>
            <pc:sldMk cId="775602573" sldId="315"/>
            <ac:spMk id="4" creationId="{00000000-0000-0000-0000-000000000000}"/>
          </ac:spMkLst>
        </pc:spChg>
        <pc:picChg chg="add del mod">
          <ac:chgData name="Christian Lehman" userId="32a1d2f5-5dec-4d62-bef6-0d4ebc463c07" providerId="ADAL" clId="{94049227-A330-4CD4-882A-B3F10BD27064}" dt="2021-05-11T18:12:19.826" v="4014"/>
          <ac:picMkLst>
            <pc:docMk/>
            <pc:sldMk cId="775602573" sldId="315"/>
            <ac:picMk id="3" creationId="{5F01E1C3-88B7-4D12-9B20-16B4FF0A9255}"/>
          </ac:picMkLst>
        </pc:picChg>
        <pc:picChg chg="add mod">
          <ac:chgData name="Christian Lehman" userId="32a1d2f5-5dec-4d62-bef6-0d4ebc463c07" providerId="ADAL" clId="{94049227-A330-4CD4-882A-B3F10BD27064}" dt="2021-05-11T18:15:50.881" v="4021"/>
          <ac:picMkLst>
            <pc:docMk/>
            <pc:sldMk cId="775602573" sldId="315"/>
            <ac:picMk id="5" creationId="{E98BFF39-35A2-4ACF-A808-102131235900}"/>
          </ac:picMkLst>
        </pc:picChg>
      </pc:sldChg>
      <pc:sldChg chg="addSp delSp modSp add mod modTransition modAnim modNotesTx">
        <pc:chgData name="Christian Lehman" userId="32a1d2f5-5dec-4d62-bef6-0d4ebc463c07" providerId="ADAL" clId="{94049227-A330-4CD4-882A-B3F10BD27064}" dt="2021-05-11T18:16:19.561" v="4022"/>
        <pc:sldMkLst>
          <pc:docMk/>
          <pc:sldMk cId="2321407516" sldId="316"/>
        </pc:sldMkLst>
        <pc:spChg chg="mod">
          <ac:chgData name="Christian Lehman" userId="32a1d2f5-5dec-4d62-bef6-0d4ebc463c07" providerId="ADAL" clId="{94049227-A330-4CD4-882A-B3F10BD27064}" dt="2021-05-04T19:53:27.765" v="413" actId="2710"/>
          <ac:spMkLst>
            <pc:docMk/>
            <pc:sldMk cId="2321407516" sldId="316"/>
            <ac:spMk id="2" creationId="{21B8D077-698F-4EB7-80AC-16CC3CDBD05A}"/>
          </ac:spMkLst>
        </pc:spChg>
        <pc:spChg chg="mod">
          <ac:chgData name="Christian Lehman" userId="32a1d2f5-5dec-4d62-bef6-0d4ebc463c07" providerId="ADAL" clId="{94049227-A330-4CD4-882A-B3F10BD27064}" dt="2021-05-04T19:51:02.102" v="401" actId="20577"/>
          <ac:spMkLst>
            <pc:docMk/>
            <pc:sldMk cId="2321407516" sldId="316"/>
            <ac:spMk id="4" creationId="{00000000-0000-0000-0000-000000000000}"/>
          </ac:spMkLst>
        </pc:spChg>
        <pc:picChg chg="add del mod">
          <ac:chgData name="Christian Lehman" userId="32a1d2f5-5dec-4d62-bef6-0d4ebc463c07" providerId="ADAL" clId="{94049227-A330-4CD4-882A-B3F10BD27064}" dt="2021-05-11T18:05:24.115" v="4012"/>
          <ac:picMkLst>
            <pc:docMk/>
            <pc:sldMk cId="2321407516" sldId="316"/>
            <ac:picMk id="3" creationId="{9A9200F7-8693-4BE4-924B-20E1EB080B5B}"/>
          </ac:picMkLst>
        </pc:picChg>
        <pc:picChg chg="add del mod">
          <ac:chgData name="Christian Lehman" userId="32a1d2f5-5dec-4d62-bef6-0d4ebc463c07" providerId="ADAL" clId="{94049227-A330-4CD4-882A-B3F10BD27064}" dt="2021-05-11T18:12:19.826" v="4014"/>
          <ac:picMkLst>
            <pc:docMk/>
            <pc:sldMk cId="2321407516" sldId="316"/>
            <ac:picMk id="5" creationId="{F8641BE4-B54D-4FF8-98F0-B6C216BA4299}"/>
          </ac:picMkLst>
        </pc:picChg>
        <pc:picChg chg="add mod">
          <ac:chgData name="Christian Lehman" userId="32a1d2f5-5dec-4d62-bef6-0d4ebc463c07" providerId="ADAL" clId="{94049227-A330-4CD4-882A-B3F10BD27064}" dt="2021-05-11T18:16:19.561" v="4022"/>
          <ac:picMkLst>
            <pc:docMk/>
            <pc:sldMk cId="2321407516" sldId="316"/>
            <ac:picMk id="6" creationId="{0CA9F269-1098-41CE-B369-D4FB0E604005}"/>
          </ac:picMkLst>
        </pc:picChg>
      </pc:sldChg>
      <pc:sldChg chg="addSp delSp modSp add mod modTransition modAnim modNotesTx">
        <pc:chgData name="Christian Lehman" userId="32a1d2f5-5dec-4d62-bef6-0d4ebc463c07" providerId="ADAL" clId="{94049227-A330-4CD4-882A-B3F10BD27064}" dt="2021-05-11T18:17:12.233" v="4023"/>
        <pc:sldMkLst>
          <pc:docMk/>
          <pc:sldMk cId="2811442202" sldId="317"/>
        </pc:sldMkLst>
        <pc:spChg chg="mod">
          <ac:chgData name="Christian Lehman" userId="32a1d2f5-5dec-4d62-bef6-0d4ebc463c07" providerId="ADAL" clId="{94049227-A330-4CD4-882A-B3F10BD27064}" dt="2021-05-04T19:56:03.530" v="454" actId="20577"/>
          <ac:spMkLst>
            <pc:docMk/>
            <pc:sldMk cId="2811442202" sldId="317"/>
            <ac:spMk id="2" creationId="{21B8D077-698F-4EB7-80AC-16CC3CDBD05A}"/>
          </ac:spMkLst>
        </pc:spChg>
        <pc:spChg chg="mod">
          <ac:chgData name="Christian Lehman" userId="32a1d2f5-5dec-4d62-bef6-0d4ebc463c07" providerId="ADAL" clId="{94049227-A330-4CD4-882A-B3F10BD27064}" dt="2021-05-04T19:51:10.185" v="402" actId="113"/>
          <ac:spMkLst>
            <pc:docMk/>
            <pc:sldMk cId="2811442202" sldId="317"/>
            <ac:spMk id="4" creationId="{00000000-0000-0000-0000-000000000000}"/>
          </ac:spMkLst>
        </pc:spChg>
        <pc:picChg chg="add del mod">
          <ac:chgData name="Christian Lehman" userId="32a1d2f5-5dec-4d62-bef6-0d4ebc463c07" providerId="ADAL" clId="{94049227-A330-4CD4-882A-B3F10BD27064}" dt="2021-05-11T18:12:19.826" v="4014"/>
          <ac:picMkLst>
            <pc:docMk/>
            <pc:sldMk cId="2811442202" sldId="317"/>
            <ac:picMk id="3" creationId="{E543AAFA-A978-4A35-BF0D-CBB1FF043AF5}"/>
          </ac:picMkLst>
        </pc:picChg>
        <pc:picChg chg="add mod">
          <ac:chgData name="Christian Lehman" userId="32a1d2f5-5dec-4d62-bef6-0d4ebc463c07" providerId="ADAL" clId="{94049227-A330-4CD4-882A-B3F10BD27064}" dt="2021-05-11T18:17:12.233" v="4023"/>
          <ac:picMkLst>
            <pc:docMk/>
            <pc:sldMk cId="2811442202" sldId="317"/>
            <ac:picMk id="5" creationId="{7D2ED010-5A0B-4A0A-9563-FAB8E0360175}"/>
          </ac:picMkLst>
        </pc:picChg>
      </pc:sldChg>
      <pc:sldChg chg="addSp delSp modSp new mod modTransition modAnim modNotesTx">
        <pc:chgData name="Christian Lehman" userId="32a1d2f5-5dec-4d62-bef6-0d4ebc463c07" providerId="ADAL" clId="{94049227-A330-4CD4-882A-B3F10BD27064}" dt="2021-05-11T18:13:02.771" v="4016"/>
        <pc:sldMkLst>
          <pc:docMk/>
          <pc:sldMk cId="3601431775" sldId="318"/>
        </pc:sldMkLst>
        <pc:spChg chg="mod">
          <ac:chgData name="Christian Lehman" userId="32a1d2f5-5dec-4d62-bef6-0d4ebc463c07" providerId="ADAL" clId="{94049227-A330-4CD4-882A-B3F10BD27064}" dt="2021-05-11T16:46:42.037" v="627" actId="14100"/>
          <ac:spMkLst>
            <pc:docMk/>
            <pc:sldMk cId="3601431775" sldId="318"/>
            <ac:spMk id="2" creationId="{31823707-16E3-4192-983A-8C8E0954A974}"/>
          </ac:spMkLst>
        </pc:spChg>
        <pc:spChg chg="del">
          <ac:chgData name="Christian Lehman" userId="32a1d2f5-5dec-4d62-bef6-0d4ebc463c07" providerId="ADAL" clId="{94049227-A330-4CD4-882A-B3F10BD27064}" dt="2021-05-11T16:46:12.582" v="624" actId="21"/>
          <ac:spMkLst>
            <pc:docMk/>
            <pc:sldMk cId="3601431775" sldId="318"/>
            <ac:spMk id="3" creationId="{894EDB66-CE4F-4AD9-B1AF-6A5EADDE0047}"/>
          </ac:spMkLst>
        </pc:spChg>
        <pc:picChg chg="add del mod">
          <ac:chgData name="Christian Lehman" userId="32a1d2f5-5dec-4d62-bef6-0d4ebc463c07" providerId="ADAL" clId="{94049227-A330-4CD4-882A-B3F10BD27064}" dt="2021-05-11T18:12:19.826" v="4014"/>
          <ac:picMkLst>
            <pc:docMk/>
            <pc:sldMk cId="3601431775" sldId="318"/>
            <ac:picMk id="4" creationId="{05B80D85-1A0D-45DF-9EE8-59354446E53A}"/>
          </ac:picMkLst>
        </pc:picChg>
        <pc:picChg chg="add mod">
          <ac:chgData name="Christian Lehman" userId="32a1d2f5-5dec-4d62-bef6-0d4ebc463c07" providerId="ADAL" clId="{94049227-A330-4CD4-882A-B3F10BD27064}" dt="2021-05-11T18:13:02.771" v="4016"/>
          <ac:picMkLst>
            <pc:docMk/>
            <pc:sldMk cId="3601431775" sldId="318"/>
            <ac:picMk id="5" creationId="{28CBF3AA-310E-48B9-9D65-71234205EA15}"/>
          </ac:picMkLst>
        </pc:picChg>
      </pc:sldChg>
      <pc:sldChg chg="addSp delSp modSp new mod ord modTransition modAnim modNotesTx">
        <pc:chgData name="Christian Lehman" userId="32a1d2f5-5dec-4d62-bef6-0d4ebc463c07" providerId="ADAL" clId="{94049227-A330-4CD4-882A-B3F10BD27064}" dt="2021-06-02T18:41:04.880" v="4113" actId="20577"/>
        <pc:sldMkLst>
          <pc:docMk/>
          <pc:sldMk cId="2209123479" sldId="319"/>
        </pc:sldMkLst>
        <pc:spChg chg="mod">
          <ac:chgData name="Christian Lehman" userId="32a1d2f5-5dec-4d62-bef6-0d4ebc463c07" providerId="ADAL" clId="{94049227-A330-4CD4-882A-B3F10BD27064}" dt="2021-05-11T16:52:11.936" v="656" actId="113"/>
          <ac:spMkLst>
            <pc:docMk/>
            <pc:sldMk cId="2209123479" sldId="319"/>
            <ac:spMk id="2" creationId="{351DA9B6-B5D5-4863-91A4-821CF199490C}"/>
          </ac:spMkLst>
        </pc:spChg>
        <pc:spChg chg="mod">
          <ac:chgData name="Christian Lehman" userId="32a1d2f5-5dec-4d62-bef6-0d4ebc463c07" providerId="ADAL" clId="{94049227-A330-4CD4-882A-B3F10BD27064}" dt="2021-06-02T18:41:04.880" v="4113" actId="20577"/>
          <ac:spMkLst>
            <pc:docMk/>
            <pc:sldMk cId="2209123479" sldId="319"/>
            <ac:spMk id="3" creationId="{530F36E4-03AE-4C2B-A18C-1AF1E17C028A}"/>
          </ac:spMkLst>
        </pc:spChg>
        <pc:picChg chg="add del mod">
          <ac:chgData name="Christian Lehman" userId="32a1d2f5-5dec-4d62-bef6-0d4ebc463c07" providerId="ADAL" clId="{94049227-A330-4CD4-882A-B3F10BD27064}" dt="2021-05-11T18:12:19.826" v="4014"/>
          <ac:picMkLst>
            <pc:docMk/>
            <pc:sldMk cId="2209123479" sldId="319"/>
            <ac:picMk id="4" creationId="{2D74EB41-9C90-41B8-B3A0-E63461B4367C}"/>
          </ac:picMkLst>
        </pc:picChg>
        <pc:picChg chg="add mod">
          <ac:chgData name="Christian Lehman" userId="32a1d2f5-5dec-4d62-bef6-0d4ebc463c07" providerId="ADAL" clId="{94049227-A330-4CD4-882A-B3F10BD27064}" dt="2021-05-11T18:13:38.241" v="4017"/>
          <ac:picMkLst>
            <pc:docMk/>
            <pc:sldMk cId="2209123479" sldId="319"/>
            <ac:picMk id="5" creationId="{17F73B56-B5BB-4816-90CF-D664FA91F770}"/>
          </ac:picMkLst>
        </pc:picChg>
      </pc:sldChg>
      <pc:sldChg chg="addSp delSp modSp new mod modTransition modAnim modNotesTx">
        <pc:chgData name="Christian Lehman" userId="32a1d2f5-5dec-4d62-bef6-0d4ebc463c07" providerId="ADAL" clId="{94049227-A330-4CD4-882A-B3F10BD27064}" dt="2021-06-02T18:48:17.941" v="4303"/>
        <pc:sldMkLst>
          <pc:docMk/>
          <pc:sldMk cId="1920059648" sldId="320"/>
        </pc:sldMkLst>
        <pc:spChg chg="mod">
          <ac:chgData name="Christian Lehman" userId="32a1d2f5-5dec-4d62-bef6-0d4ebc463c07" providerId="ADAL" clId="{94049227-A330-4CD4-882A-B3F10BD27064}" dt="2021-05-11T17:33:04.195" v="1615" actId="113"/>
          <ac:spMkLst>
            <pc:docMk/>
            <pc:sldMk cId="1920059648" sldId="320"/>
            <ac:spMk id="2" creationId="{C510D2B9-784C-45DD-821F-F3C893384631}"/>
          </ac:spMkLst>
        </pc:spChg>
        <pc:spChg chg="mod">
          <ac:chgData name="Christian Lehman" userId="32a1d2f5-5dec-4d62-bef6-0d4ebc463c07" providerId="ADAL" clId="{94049227-A330-4CD4-882A-B3F10BD27064}" dt="2021-06-02T18:46:07.688" v="4258" actId="20577"/>
          <ac:spMkLst>
            <pc:docMk/>
            <pc:sldMk cId="1920059648" sldId="320"/>
            <ac:spMk id="3" creationId="{9AFF72AE-DB85-4A74-A37E-A37717A99E91}"/>
          </ac:spMkLst>
        </pc:spChg>
        <pc:picChg chg="add del mod">
          <ac:chgData name="Christian Lehman" userId="32a1d2f5-5dec-4d62-bef6-0d4ebc463c07" providerId="ADAL" clId="{94049227-A330-4CD4-882A-B3F10BD27064}" dt="2021-06-02T18:46:57.297" v="4300"/>
          <ac:picMkLst>
            <pc:docMk/>
            <pc:sldMk cId="1920059648" sldId="320"/>
            <ac:picMk id="4" creationId="{25A6D57C-5C40-489F-A057-FF5411130847}"/>
          </ac:picMkLst>
        </pc:picChg>
        <pc:picChg chg="add del mod">
          <ac:chgData name="Christian Lehman" userId="32a1d2f5-5dec-4d62-bef6-0d4ebc463c07" providerId="ADAL" clId="{94049227-A330-4CD4-882A-B3F10BD27064}" dt="2021-05-11T18:12:19.826" v="4014"/>
          <ac:picMkLst>
            <pc:docMk/>
            <pc:sldMk cId="1920059648" sldId="320"/>
            <ac:picMk id="4" creationId="{3F038E8F-6BD5-4B6D-B4F5-DECB0F7F1EE3}"/>
          </ac:picMkLst>
        </pc:picChg>
        <pc:picChg chg="add del mod">
          <ac:chgData name="Christian Lehman" userId="32a1d2f5-5dec-4d62-bef6-0d4ebc463c07" providerId="ADAL" clId="{94049227-A330-4CD4-882A-B3F10BD27064}" dt="2021-06-02T18:46:35.598" v="4298"/>
          <ac:picMkLst>
            <pc:docMk/>
            <pc:sldMk cId="1920059648" sldId="320"/>
            <ac:picMk id="5" creationId="{867542A0-CFB6-4672-B290-6E4DDAF0FC11}"/>
          </ac:picMkLst>
        </pc:picChg>
        <pc:picChg chg="add del mod">
          <ac:chgData name="Christian Lehman" userId="32a1d2f5-5dec-4d62-bef6-0d4ebc463c07" providerId="ADAL" clId="{94049227-A330-4CD4-882A-B3F10BD27064}" dt="2021-06-02T18:47:33.240" v="4302"/>
          <ac:picMkLst>
            <pc:docMk/>
            <pc:sldMk cId="1920059648" sldId="320"/>
            <ac:picMk id="6" creationId="{ADCA7A71-56DD-4D6F-B302-AB97FE9D3EB7}"/>
          </ac:picMkLst>
        </pc:picChg>
        <pc:picChg chg="add mod">
          <ac:chgData name="Christian Lehman" userId="32a1d2f5-5dec-4d62-bef6-0d4ebc463c07" providerId="ADAL" clId="{94049227-A330-4CD4-882A-B3F10BD27064}" dt="2021-06-02T18:48:17.941" v="4303"/>
          <ac:picMkLst>
            <pc:docMk/>
            <pc:sldMk cId="1920059648" sldId="320"/>
            <ac:picMk id="7" creationId="{58143E1B-2880-48A7-B907-5DA183F548D1}"/>
          </ac:picMkLst>
        </pc:picChg>
      </pc:sldChg>
      <pc:sldChg chg="addSp delSp modSp add ord modTransition modAnim modNotesTx">
        <pc:chgData name="Christian Lehman" userId="32a1d2f5-5dec-4d62-bef6-0d4ebc463c07" providerId="ADAL" clId="{94049227-A330-4CD4-882A-B3F10BD27064}" dt="2021-06-02T18:45:36.873" v="4196" actId="20577"/>
        <pc:sldMkLst>
          <pc:docMk/>
          <pc:sldMk cId="3780761659" sldId="321"/>
        </pc:sldMkLst>
        <pc:picChg chg="add mod">
          <ac:chgData name="Christian Lehman" userId="32a1d2f5-5dec-4d62-bef6-0d4ebc463c07" providerId="ADAL" clId="{94049227-A330-4CD4-882A-B3F10BD27064}" dt="2021-06-02T18:45:14.942" v="4193"/>
          <ac:picMkLst>
            <pc:docMk/>
            <pc:sldMk cId="3780761659" sldId="321"/>
            <ac:picMk id="2" creationId="{0770251B-86E8-417D-8332-F575799FBCA4}"/>
          </ac:picMkLst>
        </pc:picChg>
        <pc:picChg chg="del">
          <ac:chgData name="Christian Lehman" userId="32a1d2f5-5dec-4d62-bef6-0d4ebc463c07" providerId="ADAL" clId="{94049227-A330-4CD4-882A-B3F10BD27064}" dt="2021-05-11T18:12:19.826" v="4014"/>
          <ac:picMkLst>
            <pc:docMk/>
            <pc:sldMk cId="3780761659" sldId="321"/>
            <ac:picMk id="2" creationId="{6E04C88A-1103-4F63-913B-11421C8DF86B}"/>
          </ac:picMkLst>
        </pc:picChg>
      </pc:sldChg>
      <pc:sldMasterChg chg="del delSldLayout">
        <pc:chgData name="Christian Lehman" userId="32a1d2f5-5dec-4d62-bef6-0d4ebc463c07" providerId="ADAL" clId="{94049227-A330-4CD4-882A-B3F10BD27064}" dt="2021-05-04T19:49:16.331" v="377" actId="2696"/>
        <pc:sldMasterMkLst>
          <pc:docMk/>
          <pc:sldMasterMk cId="861611014" sldId="2147483648"/>
        </pc:sldMasterMkLst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861611014" sldId="2147483648"/>
            <pc:sldLayoutMk cId="3100056302" sldId="2147483649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861611014" sldId="2147483648"/>
            <pc:sldLayoutMk cId="424236035" sldId="2147483650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861611014" sldId="2147483648"/>
            <pc:sldLayoutMk cId="484310611" sldId="2147483651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861611014" sldId="2147483648"/>
            <pc:sldLayoutMk cId="3312584878" sldId="2147483652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861611014" sldId="2147483648"/>
            <pc:sldLayoutMk cId="66018454" sldId="2147483653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861611014" sldId="2147483648"/>
            <pc:sldLayoutMk cId="1541024884" sldId="2147483654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861611014" sldId="2147483648"/>
            <pc:sldLayoutMk cId="3495001605" sldId="2147483655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861611014" sldId="2147483648"/>
            <pc:sldLayoutMk cId="1022843165" sldId="2147483656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861611014" sldId="2147483648"/>
            <pc:sldLayoutMk cId="716067483" sldId="2147483657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861611014" sldId="2147483648"/>
            <pc:sldLayoutMk cId="3629441703" sldId="2147483658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861611014" sldId="2147483648"/>
            <pc:sldLayoutMk cId="3754908043" sldId="2147483659"/>
          </pc:sldLayoutMkLst>
        </pc:sldLayoutChg>
      </pc:sldMasterChg>
      <pc:sldMasterChg chg="del delSldLayout">
        <pc:chgData name="Christian Lehman" userId="32a1d2f5-5dec-4d62-bef6-0d4ebc463c07" providerId="ADAL" clId="{94049227-A330-4CD4-882A-B3F10BD27064}" dt="2021-05-04T19:49:16.331" v="377" actId="2696"/>
        <pc:sldMasterMkLst>
          <pc:docMk/>
          <pc:sldMasterMk cId="71159446" sldId="2147483685"/>
        </pc:sldMasterMkLst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71159446" sldId="2147483685"/>
            <pc:sldLayoutMk cId="1491778386" sldId="2147483686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71159446" sldId="2147483685"/>
            <pc:sldLayoutMk cId="3244429316" sldId="2147483687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71159446" sldId="2147483685"/>
            <pc:sldLayoutMk cId="2999149824" sldId="2147483688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71159446" sldId="2147483685"/>
            <pc:sldLayoutMk cId="355095555" sldId="2147483689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71159446" sldId="2147483685"/>
            <pc:sldLayoutMk cId="3409066922" sldId="2147483690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71159446" sldId="2147483685"/>
            <pc:sldLayoutMk cId="1292704932" sldId="2147483691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71159446" sldId="2147483685"/>
            <pc:sldLayoutMk cId="723359174" sldId="2147483692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71159446" sldId="2147483685"/>
            <pc:sldLayoutMk cId="1892951799" sldId="2147483693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71159446" sldId="2147483685"/>
            <pc:sldLayoutMk cId="2954425036" sldId="2147483694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71159446" sldId="2147483685"/>
            <pc:sldLayoutMk cId="166042751" sldId="2147483695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71159446" sldId="2147483685"/>
            <pc:sldLayoutMk cId="2531463700" sldId="2147483696"/>
          </pc:sldLayoutMkLst>
        </pc:sldLayoutChg>
      </pc:sldMasterChg>
      <pc:sldMasterChg chg="del delSldLayout">
        <pc:chgData name="Christian Lehman" userId="32a1d2f5-5dec-4d62-bef6-0d4ebc463c07" providerId="ADAL" clId="{94049227-A330-4CD4-882A-B3F10BD27064}" dt="2021-05-04T19:49:16.331" v="377" actId="2696"/>
        <pc:sldMasterMkLst>
          <pc:docMk/>
          <pc:sldMasterMk cId="4221748433" sldId="2147483697"/>
        </pc:sldMasterMkLst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4221748433" sldId="2147483697"/>
            <pc:sldLayoutMk cId="991672463" sldId="2147483698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4221748433" sldId="2147483697"/>
            <pc:sldLayoutMk cId="3566457750" sldId="2147483699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4221748433" sldId="2147483697"/>
            <pc:sldLayoutMk cId="891152854" sldId="2147483700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4221748433" sldId="2147483697"/>
            <pc:sldLayoutMk cId="1564988845" sldId="2147483701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4221748433" sldId="2147483697"/>
            <pc:sldLayoutMk cId="294888342" sldId="2147483702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4221748433" sldId="2147483697"/>
            <pc:sldLayoutMk cId="2256432622" sldId="2147483703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4221748433" sldId="2147483697"/>
            <pc:sldLayoutMk cId="2392413584" sldId="2147483704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4221748433" sldId="2147483697"/>
            <pc:sldLayoutMk cId="2200663451" sldId="2147483705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4221748433" sldId="2147483697"/>
            <pc:sldLayoutMk cId="4006859837" sldId="2147483706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4221748433" sldId="2147483697"/>
            <pc:sldLayoutMk cId="1864971716" sldId="2147483707"/>
          </pc:sldLayoutMkLst>
        </pc:sldLayoutChg>
        <pc:sldLayoutChg chg="del">
          <pc:chgData name="Christian Lehman" userId="32a1d2f5-5dec-4d62-bef6-0d4ebc463c07" providerId="ADAL" clId="{94049227-A330-4CD4-882A-B3F10BD27064}" dt="2021-05-04T19:49:16.331" v="377" actId="2696"/>
          <pc:sldLayoutMkLst>
            <pc:docMk/>
            <pc:sldMasterMk cId="4221748433" sldId="2147483697"/>
            <pc:sldLayoutMk cId="2932926490" sldId="214748370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67C6C-74B7-421F-BB12-48E98A6ABCE9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1EF02-7F19-47B5-B033-C4F19EE3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NARRATED TEXT: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presentation is provided by the Office of Student Conduct, a division of Enrollment Services at Wake Technical Community College.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11F7-69B8-439C-B20E-150307FE4B53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06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Thank you for listening to this presentation from the Office of Student Conduct.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11F7-69B8-439C-B20E-150307FE4B53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8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NARRATED TEXT:</a:t>
            </a:r>
          </a:p>
          <a:p>
            <a:endParaRPr lang="en-US" dirty="0"/>
          </a:p>
          <a:p>
            <a:r>
              <a:rPr lang="en-US" dirty="0"/>
              <a:t>This presentation is about the For Information Only Letter, or “FIO” Letter”, that is part of the Student Conduct Process of the Student Conduct Code at Wake Tech.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1EF02-7F19-47B5-B033-C4F19EE3DB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8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NARRATED TEXT: </a:t>
            </a:r>
          </a:p>
          <a:p>
            <a:endParaRPr lang="en-US" dirty="0"/>
          </a:p>
          <a:p>
            <a:r>
              <a:rPr lang="en-US" dirty="0"/>
              <a:t>The purpose of the Student Code of Conduct at Wake Tech is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to restrict freedom, but to protect the rights of all students in their academic pursuits.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are expected to conduct themselves in accordance with generally-accepted standards, while appropriately incorporating the College's Core Values of: Accountability, Respect, Responsibility, Critical Thinking, Communication and Collaboration.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1EF02-7F19-47B5-B033-C4F19EE3DB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77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NARRATED TEXT: </a:t>
            </a:r>
          </a:p>
          <a:p>
            <a:endParaRPr lang="en-US" dirty="0"/>
          </a:p>
          <a:p>
            <a:r>
              <a:rPr lang="en-US" dirty="0"/>
              <a:t>If a student receives a For Information Only Letter, or FIO Letter, the following has most likely occurred: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instructor has submitted a report to the Office of Student Conduct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student was found to have been in violation of the Academic Integrity Policy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violation was concerning an incident where the student was found to have either plagiarized or cheated on an assignment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violation may be the first-time reported violation of the Academic Integrity Policy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EF02-7F19-47B5-B033-C4F19EE3DB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96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NARRATED TEXT: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academic penalties may be imposed by an instructor, a department head, or a division dean for violation of the Academic Integrity Policy.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 of Grade: A "0" for an assignment, quiz or test.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Reduction in points for the assignment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 of Credit: An "F" for the course and loss of the right to attend remaining class sessions if the student appeals and the instructor's decision is upheld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1EF02-7F19-47B5-B033-C4F19EE3DB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32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NARRATED TEXT: </a:t>
            </a:r>
          </a:p>
          <a:p>
            <a:endParaRPr lang="en-US" dirty="0"/>
          </a:p>
          <a:p>
            <a:r>
              <a:rPr lang="en-US" dirty="0"/>
              <a:t>Academic Penalties are different than Conduct Sanctions</a:t>
            </a:r>
          </a:p>
          <a:p>
            <a:endParaRPr lang="en-US" dirty="0"/>
          </a:p>
          <a:p>
            <a:r>
              <a:rPr lang="en-US" dirty="0"/>
              <a:t>Academic Penalties are given by the course instructor. Academic penalties can include a “0” for the assignment, reduction in points for </a:t>
            </a:r>
            <a:r>
              <a:rPr lang="en-US"/>
              <a:t>the assignment, </a:t>
            </a:r>
            <a:r>
              <a:rPr lang="en-US" dirty="0"/>
              <a:t>or an “F” for the course</a:t>
            </a:r>
          </a:p>
          <a:p>
            <a:endParaRPr lang="en-US" dirty="0"/>
          </a:p>
          <a:p>
            <a:r>
              <a:rPr lang="en-US" dirty="0"/>
              <a:t>Conduct Sanctions are given by the Conduct Officer. These sanctions an lead to an Educational Conversation or other sanctions.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EF02-7F19-47B5-B033-C4F19EE3DB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07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NARRATED TEXT:</a:t>
            </a:r>
          </a:p>
          <a:p>
            <a:endParaRPr lang="en-US" dirty="0"/>
          </a:p>
          <a:p>
            <a:r>
              <a:rPr lang="en-US" dirty="0"/>
              <a:t>If you have received an FIO Letter, what happens next?</a:t>
            </a:r>
          </a:p>
          <a:p>
            <a:endParaRPr lang="en-US" dirty="0"/>
          </a:p>
          <a:p>
            <a:r>
              <a:rPr lang="en-US" dirty="0"/>
              <a:t>If you have a question regarding the assignment, you will need to contact your instructor</a:t>
            </a:r>
          </a:p>
          <a:p>
            <a:endParaRPr lang="en-US" dirty="0"/>
          </a:p>
          <a:p>
            <a:r>
              <a:rPr lang="en-US" dirty="0"/>
              <a:t>You do not need to meet with a Conduct Officer unless you choose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EF02-7F19-47B5-B033-C4F19EE3DB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45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NARRATED TEXT:</a:t>
            </a:r>
          </a:p>
          <a:p>
            <a:endParaRPr lang="en-US" dirty="0"/>
          </a:p>
          <a:p>
            <a:r>
              <a:rPr lang="en-US" dirty="0"/>
              <a:t>Can you appeal the FIO letter?</a:t>
            </a:r>
          </a:p>
          <a:p>
            <a:endParaRPr lang="en-US" dirty="0"/>
          </a:p>
          <a:p>
            <a:r>
              <a:rPr lang="en-US" dirty="0"/>
              <a:t>No, unless you feel your FIO Letter was given to you in error. If you believe so,  you will need to contact your instructor.</a:t>
            </a:r>
          </a:p>
          <a:p>
            <a:endParaRPr lang="en-US" dirty="0"/>
          </a:p>
          <a:p>
            <a:r>
              <a:rPr lang="en-US" dirty="0"/>
              <a:t>If a change does need to be made, your instructor will contact the Office of Student Conduct.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EF02-7F19-47B5-B033-C4F19EE3DB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33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NARRATED TEXT:</a:t>
            </a:r>
          </a:p>
          <a:p>
            <a:endParaRPr lang="en-US" dirty="0"/>
          </a:p>
          <a:p>
            <a:r>
              <a:rPr lang="en-US" dirty="0"/>
              <a:t>As a Wake Tech student there are resources available to you if you have any further questions.</a:t>
            </a:r>
          </a:p>
          <a:p>
            <a:endParaRPr lang="en-US" dirty="0"/>
          </a:p>
          <a:p>
            <a:r>
              <a:rPr lang="en-US" dirty="0"/>
              <a:t>You can contact the Individualized Learning Center (ILC) regarding the various tutoring opportunities and workshops they have to offer.</a:t>
            </a:r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REAL Center is designed to assist students in curriculum-level English courses who need extra help with writing assignments and/or understanding course concepts for their English classes.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consult the Wake Tech Student Code of Conduct for expanded information on the Student Code and The Student Conduct Process.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also contact the Student Conduct Officer named in the FIO Letter that was sent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EF02-7F19-47B5-B033-C4F19EE3DB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48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162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343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425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68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68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176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170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37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05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676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192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58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70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91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95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07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62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90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waketech.edu/catalog/student-code-conduct-rights-and-responsibilities#sec9030" TargetMode="Externa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https://www.waketech.edu/about-wake-tech/divisions/art-humanities-and-social-sciences/departments/english/real-center" TargetMode="External"/><Relationship Id="rId5" Type="http://schemas.openxmlformats.org/officeDocument/2006/relationships/hyperlink" Target="https://www.waketech.edu/student-services/individualized-learning-center/location-hours" TargetMode="Externa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365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Office of Student Conduct</a:t>
            </a:r>
          </a:p>
          <a:p>
            <a:pPr marL="0" indent="0" algn="ctr">
              <a:buNone/>
            </a:pPr>
            <a:r>
              <a:rPr lang="en-US" sz="3600" dirty="0"/>
              <a:t>Wake Tech Community College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3446"/>
            <a:ext cx="9144000" cy="2743200"/>
          </a:xfrm>
        </p:spPr>
        <p:txBody>
          <a:bodyPr>
            <a:noAutofit/>
          </a:bodyPr>
          <a:lstStyle/>
          <a:p>
            <a:r>
              <a:rPr lang="en-US" sz="6000" b="1" dirty="0"/>
              <a:t>Enrollment Services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9D18ED5-7A8F-4EC2-A134-2CA314C212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07505"/>
      </p:ext>
    </p:extLst>
  </p:cSld>
  <p:clrMapOvr>
    <a:masterClrMapping/>
  </p:clrMapOvr>
  <p:transition spd="slow" advTm="890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365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Office of Student Conduct</a:t>
            </a:r>
          </a:p>
          <a:p>
            <a:pPr marL="0" indent="0" algn="ctr">
              <a:buNone/>
            </a:pPr>
            <a:r>
              <a:rPr lang="en-US" sz="3600" dirty="0"/>
              <a:t>Wake Tech Community College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3446"/>
            <a:ext cx="9144000" cy="2743200"/>
          </a:xfrm>
        </p:spPr>
        <p:txBody>
          <a:bodyPr>
            <a:noAutofit/>
          </a:bodyPr>
          <a:lstStyle/>
          <a:p>
            <a:r>
              <a:rPr lang="en-US" sz="6000" b="1" dirty="0"/>
              <a:t>Enrollment Services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770251B-86E8-417D-8332-F575799FB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61659"/>
      </p:ext>
    </p:extLst>
  </p:cSld>
  <p:clrMapOvr>
    <a:masterClrMapping/>
  </p:clrMapOvr>
  <p:transition spd="slow" advTm="554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23707-16E3-4192-983A-8C8E0954A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373563"/>
          </a:xfrm>
        </p:spPr>
        <p:txBody>
          <a:bodyPr>
            <a:normAutofit/>
          </a:bodyPr>
          <a:lstStyle/>
          <a:p>
            <a:r>
              <a:rPr lang="en-US" sz="6000" b="1" dirty="0"/>
              <a:t>For Information Only (FIO)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8CBF3AA-310E-48B9-9D65-71234205EA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3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6"/>
    </mc:Choice>
    <mc:Fallback xmlns="">
      <p:transition spd="slow" advTm="12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DA9B6-B5D5-4863-91A4-821CF1994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Student Code of 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F36E4-03AE-4C2B-A18C-1AF1E17C0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purpose of the Student Code of Conduct (Student Code) is not to restrict freedom, but to protect the rights of all students in their academic pursuits.</a:t>
            </a:r>
          </a:p>
          <a:p>
            <a:r>
              <a:rPr lang="en-US" dirty="0"/>
              <a:t>Students are expected to conduct themselves in accordance with generally-accepted standards, while appropriately incorporating the College's Core Values of: Accountability, Respect, Responsibility, Critical Thinking, Communication, and Collaboration.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7F73B56-B5BB-4816-90CF-D664FA91F7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2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52"/>
    </mc:Choice>
    <mc:Fallback xmlns="">
      <p:transition spd="slow" advTm="26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3446" y="198603"/>
            <a:ext cx="9167446" cy="1881554"/>
          </a:xfrm>
        </p:spPr>
        <p:txBody>
          <a:bodyPr>
            <a:noAutofit/>
          </a:bodyPr>
          <a:lstStyle/>
          <a:p>
            <a:r>
              <a:rPr lang="en-US" sz="6000" b="1" dirty="0"/>
              <a:t>For Information Only </a:t>
            </a:r>
            <a:br>
              <a:rPr lang="en-US" sz="6000" b="1" dirty="0"/>
            </a:br>
            <a:r>
              <a:rPr lang="en-US" sz="6000" b="1" dirty="0"/>
              <a:t>(FIO) Letter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B8D077-698F-4EB7-80AC-16CC3CDBD05A}"/>
              </a:ext>
            </a:extLst>
          </p:cNvPr>
          <p:cNvSpPr txBox="1"/>
          <p:nvPr/>
        </p:nvSpPr>
        <p:spPr>
          <a:xfrm>
            <a:off x="152400" y="22860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The instructor has submitted a report to the Office of Student Conduct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The student was found to have been in violation of the Academic Integrity Policy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The violation was concerning an incident where the student was found to have either plagiarized or cheated on an assignment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The violation may be the first-time reported violation of the Academic Integrity Policy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6D7F7AA-86A7-44BF-96FC-5781A4A966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90401"/>
      </p:ext>
    </p:extLst>
  </p:cSld>
  <p:clrMapOvr>
    <a:masterClrMapping/>
  </p:clrMapOvr>
  <p:transition spd="slow" advTm="2822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4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9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0D2B9-784C-45DD-821F-F3C893384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Academic Penalties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F72AE-DB85-4A74-A37E-A37717A99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Loss of Grade </a:t>
            </a:r>
            <a:r>
              <a:rPr lang="en-US" dirty="0"/>
              <a:t>- A "0" for an assignment, quiz or test.</a:t>
            </a:r>
          </a:p>
          <a:p>
            <a:r>
              <a:rPr lang="en-US" b="1" dirty="0"/>
              <a:t>Reduction in points </a:t>
            </a:r>
            <a:r>
              <a:rPr lang="en-US" dirty="0"/>
              <a:t>for the assignment</a:t>
            </a:r>
          </a:p>
          <a:p>
            <a:r>
              <a:rPr lang="en-US" b="1" dirty="0"/>
              <a:t>Loss of Credit </a:t>
            </a:r>
            <a:r>
              <a:rPr lang="en-US" dirty="0"/>
              <a:t>- An "F" for the course and loss of the right to attend remaining class sessions if the student appeals and the instructor's decision is upheld.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8143E1B-2880-48A7-B907-5DA183F548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76"/>
    </mc:Choice>
    <mc:Fallback xmlns="">
      <p:transition spd="slow" advTm="31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199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7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3446" y="198603"/>
            <a:ext cx="9167446" cy="1881554"/>
          </a:xfrm>
        </p:spPr>
        <p:txBody>
          <a:bodyPr>
            <a:noAutofit/>
          </a:bodyPr>
          <a:lstStyle/>
          <a:p>
            <a:r>
              <a:rPr lang="en-US" sz="6000" b="1" dirty="0"/>
              <a:t>Academic Penalty vs. </a:t>
            </a:r>
            <a:br>
              <a:rPr lang="en-US" sz="6000" b="1" dirty="0"/>
            </a:br>
            <a:r>
              <a:rPr lang="en-US" sz="6000" b="1" dirty="0"/>
              <a:t>Conduct Sanction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B8D077-698F-4EB7-80AC-16CC3CDBD05A}"/>
              </a:ext>
            </a:extLst>
          </p:cNvPr>
          <p:cNvSpPr txBox="1"/>
          <p:nvPr/>
        </p:nvSpPr>
        <p:spPr>
          <a:xfrm>
            <a:off x="152400" y="2286000"/>
            <a:ext cx="8839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u="sng" dirty="0"/>
              <a:t>Academic Penalty​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Given by Instructor​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Can Include a grade of "0", reduction in points, or an "F" for the course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u="sng" dirty="0"/>
              <a:t>Conduct Sanction​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Given by Conduct Officer​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Can lead to an Educational Conversation or other Sanctions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0D83348-8E8F-4CDC-B51D-C6EA257B3A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2063"/>
      </p:ext>
    </p:extLst>
  </p:cSld>
  <p:clrMapOvr>
    <a:masterClrMapping/>
  </p:clrMapOvr>
  <p:transition spd="slow" advTm="2312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999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4999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4999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3446" y="198603"/>
            <a:ext cx="9167446" cy="1881554"/>
          </a:xfrm>
        </p:spPr>
        <p:txBody>
          <a:bodyPr>
            <a:noAutofit/>
          </a:bodyPr>
          <a:lstStyle/>
          <a:p>
            <a:r>
              <a:rPr lang="en-US" sz="6000" b="1" dirty="0"/>
              <a:t>What Happens Next?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B8D077-698F-4EB7-80AC-16CC3CDBD05A}"/>
              </a:ext>
            </a:extLst>
          </p:cNvPr>
          <p:cNvSpPr txBox="1"/>
          <p:nvPr/>
        </p:nvSpPr>
        <p:spPr>
          <a:xfrm>
            <a:off x="152400" y="2286000"/>
            <a:ext cx="8839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Questions regarding the assignment should be addressed with the instructor​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You do not need to meet with a Conduct Officer unless you choose to</a:t>
            </a:r>
          </a:p>
          <a:p>
            <a:pPr lvl="1" fontAlgn="base"/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98BFF39-35A2-4ACF-A808-1021312359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02573"/>
      </p:ext>
    </p:extLst>
  </p:cSld>
  <p:clrMapOvr>
    <a:masterClrMapping/>
  </p:clrMapOvr>
  <p:transition spd="slow" advTm="1546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999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3446" y="198603"/>
            <a:ext cx="9167446" cy="1881554"/>
          </a:xfrm>
        </p:spPr>
        <p:txBody>
          <a:bodyPr>
            <a:noAutofit/>
          </a:bodyPr>
          <a:lstStyle/>
          <a:p>
            <a:r>
              <a:rPr lang="en-US" sz="6000" b="1" dirty="0"/>
              <a:t>Can I Appeal the FIO Letter?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B8D077-698F-4EB7-80AC-16CC3CDBD05A}"/>
              </a:ext>
            </a:extLst>
          </p:cNvPr>
          <p:cNvSpPr txBox="1"/>
          <p:nvPr/>
        </p:nvSpPr>
        <p:spPr>
          <a:xfrm>
            <a:off x="301925" y="2254076"/>
            <a:ext cx="8839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No, unless you feel this FIO was given to you in error​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You would need to consult with the instructor​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Instructor would then notify Student Conduct in the case of an error</a:t>
            </a:r>
          </a:p>
          <a:p>
            <a:pPr lvl="1" fontAlgn="base"/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CA9F269-1098-41CE-B369-D4FB0E6040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07516"/>
      </p:ext>
    </p:extLst>
  </p:cSld>
  <p:clrMapOvr>
    <a:masterClrMapping/>
  </p:clrMapOvr>
  <p:transition spd="slow" advTm="1855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999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3446" y="198603"/>
            <a:ext cx="9167446" cy="1881554"/>
          </a:xfrm>
        </p:spPr>
        <p:txBody>
          <a:bodyPr>
            <a:noAutofit/>
          </a:bodyPr>
          <a:lstStyle/>
          <a:p>
            <a:r>
              <a:rPr lang="en-US" sz="6000" b="1" dirty="0"/>
              <a:t>Resources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B8D077-698F-4EB7-80AC-16CC3CDBD05A}"/>
              </a:ext>
            </a:extLst>
          </p:cNvPr>
          <p:cNvSpPr txBox="1"/>
          <p:nvPr/>
        </p:nvSpPr>
        <p:spPr>
          <a:xfrm>
            <a:off x="152400" y="2286000"/>
            <a:ext cx="8839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Individualized Learning Center </a:t>
            </a:r>
            <a:r>
              <a:rPr lang="en-US" sz="2400" dirty="0"/>
              <a:t>(ILC)​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hlinkClick r:id="rId6"/>
              </a:rPr>
              <a:t>The REAL Center </a:t>
            </a:r>
            <a:r>
              <a:rPr lang="en-US" sz="2400" dirty="0"/>
              <a:t>(student writing help)​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hlinkClick r:id="rId7"/>
              </a:rPr>
              <a:t>Student Code of Conduct </a:t>
            </a:r>
            <a:endParaRPr lang="en-US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You can contact the Student Conduct Officer named in your FIO Letter</a:t>
            </a:r>
          </a:p>
          <a:p>
            <a:pPr lvl="1" fontAlgn="base"/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D2ED010-5A0B-4A0A-9563-FAB8E03601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42202"/>
      </p:ext>
    </p:extLst>
  </p:cSld>
  <p:clrMapOvr>
    <a:masterClrMapping/>
  </p:clrMapOvr>
  <p:transition spd="slow" advTm="4237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6499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9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976</Words>
  <Application>Microsoft Office PowerPoint</Application>
  <PresentationFormat>On-screen Show (4:3)</PresentationFormat>
  <Paragraphs>107</Paragraphs>
  <Slides>10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1_Office Theme</vt:lpstr>
      <vt:lpstr>Enrollment Services</vt:lpstr>
      <vt:lpstr>For Information Only (FIO)</vt:lpstr>
      <vt:lpstr>Student Code of Conduct</vt:lpstr>
      <vt:lpstr>For Information Only  (FIO) Letter</vt:lpstr>
      <vt:lpstr>Academic Penalties</vt:lpstr>
      <vt:lpstr>Academic Penalty vs.  Conduct Sanction</vt:lpstr>
      <vt:lpstr>What Happens Next?</vt:lpstr>
      <vt:lpstr>Can I Appeal the FIO Letter?</vt:lpstr>
      <vt:lpstr>Resources</vt:lpstr>
      <vt:lpstr>Enrollment Services</vt:lpstr>
    </vt:vector>
  </TitlesOfParts>
  <Company>Wake Technical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fwsanderson</dc:creator>
  <cp:lastModifiedBy>Christian Lehman</cp:lastModifiedBy>
  <cp:revision>80</cp:revision>
  <dcterms:created xsi:type="dcterms:W3CDTF">2016-03-04T17:00:01Z</dcterms:created>
  <dcterms:modified xsi:type="dcterms:W3CDTF">2021-06-03T14:59:19Z</dcterms:modified>
</cp:coreProperties>
</file>